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A898814-3AA6-4096-8E4E-7968A146ED8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722D65-9C12-4361-A8FE-36393DAED4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pload.wikimedia.org/wikipedia/commons/4/40/Giza_Plateau_-_Great_Sphinx_with_Pyramid_of_Khafre_in_background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www.egypttourinfo.com/aswan-travel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gypttourinfo.com/cairo-travel.html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egypttourinfo.com/luxor-travel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exotic-vacations.co.za/assets/images/Egypt1_Great_Pyram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276600"/>
            <a:ext cx="5041900" cy="29216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Lauren </a:t>
            </a:r>
            <a:r>
              <a:rPr lang="en-US" dirty="0" err="1" smtClean="0"/>
              <a:t>Roelke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3000" dirty="0" smtClean="0"/>
              <a:t>Egypt</a:t>
            </a:r>
            <a:endParaRPr lang="en-US" sz="13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africa.upenn.edu/CIA_Maps/Egypt_19870.gif"/>
          <p:cNvPicPr>
            <a:picLocks noChangeAspect="1" noChangeArrowheads="1"/>
          </p:cNvPicPr>
          <p:nvPr/>
        </p:nvPicPr>
        <p:blipFill>
          <a:blip r:embed="rId2" cstate="print"/>
          <a:srcRect t="14924"/>
          <a:stretch>
            <a:fillRect/>
          </a:stretch>
        </p:blipFill>
        <p:spPr bwMode="auto">
          <a:xfrm>
            <a:off x="4572000" y="1828800"/>
            <a:ext cx="4272220" cy="4092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Land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4346448" cy="480364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Location- Northern Africa bordering the Mediterranean Sea</a:t>
            </a:r>
          </a:p>
          <a:p>
            <a:pPr>
              <a:buNone/>
            </a:pPr>
            <a:r>
              <a:rPr lang="en-US" dirty="0" smtClean="0"/>
              <a:t>Landforms- Three Pyramids, Great Sphinx</a:t>
            </a:r>
          </a:p>
          <a:p>
            <a:pPr>
              <a:buNone/>
            </a:pPr>
            <a:r>
              <a:rPr lang="en-US" dirty="0" smtClean="0"/>
              <a:t>Water Systems- Dams and canals from the Nile to water crops, and use for drinking</a:t>
            </a:r>
          </a:p>
          <a:p>
            <a:pPr>
              <a:buNone/>
            </a:pPr>
            <a:r>
              <a:rPr lang="en-US" dirty="0" smtClean="0"/>
              <a:t>Natural Resources- Iron ore, phosphate, limestone, manganese, talc, zinc, asbestos and gypsum. Wax, honey, papyrus, and water from the Nile.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michaelsnedic.com/images/plants_and_fungi/Lotus-plant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191000"/>
            <a:ext cx="3272358" cy="22524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Climate/Vegetation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481329"/>
            <a:ext cx="8229600" cy="3243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Climate- Desert; hot, dry summers with temperate winters</a:t>
            </a:r>
          </a:p>
          <a:p>
            <a:pPr>
              <a:buNone/>
            </a:pPr>
            <a:r>
              <a:rPr lang="en-US" dirty="0" smtClean="0"/>
              <a:t>Native Wildlife- Nile crocodiles, camels, lions, leopards, Egyptian mongoose, cheetah, hippos, etc.</a:t>
            </a:r>
          </a:p>
          <a:p>
            <a:pPr>
              <a:buNone/>
            </a:pPr>
            <a:r>
              <a:rPr lang="en-US" dirty="0" smtClean="0"/>
              <a:t>Vegetation- Lotus, papyrus, wheat, barley, lentils, chickpeas, etc.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http://www.highway-projects.org/communities/7/004/006/382/167/images/45217726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267200"/>
            <a:ext cx="3404081" cy="22504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neurophilosophy.files.wordpress.com/2006/09/egypthai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9600" y="1600200"/>
            <a:ext cx="4531226" cy="481865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4462272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Political Leaders- National Democratic Party (Mohamed Hosni Mubarak), National Progressive Unionist Group or </a:t>
            </a:r>
            <a:r>
              <a:rPr lang="en-US" dirty="0" err="1" smtClean="0"/>
              <a:t>Tagammu</a:t>
            </a:r>
            <a:r>
              <a:rPr lang="en-US" dirty="0" smtClean="0"/>
              <a:t> (</a:t>
            </a:r>
            <a:r>
              <a:rPr lang="en-US" dirty="0" err="1" smtClean="0"/>
              <a:t>Rifaat</a:t>
            </a:r>
            <a:r>
              <a:rPr lang="en-US" dirty="0" smtClean="0"/>
              <a:t> El-Said), New </a:t>
            </a:r>
            <a:r>
              <a:rPr lang="en-US" dirty="0" err="1" smtClean="0"/>
              <a:t>Wafd</a:t>
            </a:r>
            <a:r>
              <a:rPr lang="en-US" dirty="0" smtClean="0"/>
              <a:t> Party (</a:t>
            </a:r>
            <a:r>
              <a:rPr lang="en-US" dirty="0" err="1" smtClean="0"/>
              <a:t>Mahmoud</a:t>
            </a:r>
            <a:r>
              <a:rPr lang="en-US" dirty="0" smtClean="0"/>
              <a:t> </a:t>
            </a:r>
            <a:r>
              <a:rPr lang="en-US" dirty="0" err="1" smtClean="0"/>
              <a:t>Abaza</a:t>
            </a:r>
            <a:r>
              <a:rPr lang="en-US" dirty="0" smtClean="0"/>
              <a:t>), Tomorrow Party (</a:t>
            </a:r>
            <a:r>
              <a:rPr lang="en-US" dirty="0" err="1" smtClean="0"/>
              <a:t>Moussa</a:t>
            </a:r>
            <a:r>
              <a:rPr lang="en-US" dirty="0" smtClean="0"/>
              <a:t> Mustafa </a:t>
            </a:r>
            <a:r>
              <a:rPr lang="en-US" dirty="0" err="1" smtClean="0"/>
              <a:t>Moussa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Type of Government- Republic</a:t>
            </a:r>
          </a:p>
          <a:p>
            <a:pPr>
              <a:buNone/>
            </a:pPr>
            <a:r>
              <a:rPr lang="en-US" dirty="0" smtClean="0"/>
              <a:t>Life Expectancy- 72.12 years</a:t>
            </a:r>
          </a:p>
          <a:p>
            <a:pPr>
              <a:buNone/>
            </a:pPr>
            <a:r>
              <a:rPr lang="en-US" dirty="0" smtClean="0"/>
              <a:t>Population- 78,866,635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ile:Giza Plateau - Great Sphinx with Pyramid of Khafre in backgroun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0" y="1828800"/>
            <a:ext cx="4572000" cy="37681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 and Current Events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Circa 2613-2589 BC- </a:t>
            </a:r>
            <a:r>
              <a:rPr lang="en-US" dirty="0" err="1" smtClean="0"/>
              <a:t>Sneferu</a:t>
            </a:r>
            <a:r>
              <a:rPr lang="en-US" dirty="0" smtClean="0"/>
              <a:t>. Two pyramids are built at </a:t>
            </a:r>
            <a:r>
              <a:rPr lang="en-US" dirty="0" err="1" smtClean="0"/>
              <a:t>Dashur</a:t>
            </a:r>
            <a:r>
              <a:rPr lang="en-US" dirty="0" smtClean="0"/>
              <a:t>, including the Bent Pyramid and the middle pyramid.</a:t>
            </a:r>
          </a:p>
          <a:p>
            <a:pPr>
              <a:buNone/>
            </a:pPr>
            <a:r>
              <a:rPr lang="en-US" dirty="0" smtClean="0"/>
              <a:t>Circa 2558-2553 BC- Second pyramid as well as Great Sphinx are built in Giza.</a:t>
            </a:r>
          </a:p>
          <a:p>
            <a:pPr>
              <a:buNone/>
            </a:pPr>
            <a:r>
              <a:rPr lang="en-US" dirty="0" smtClean="0"/>
              <a:t>Current Event- Egypt is a transit country for women trafficked from Eastern European countries to Israel for sexual abuse, and is a source for children trafficked within the country for commercial sexual exploitation and domestic servitude.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Industries- Textiles, food processing, tourism, chemicals, pharmaceuticals, hydrocarbons, construction, cement, metals, and light manufacturers. </a:t>
            </a:r>
          </a:p>
          <a:p>
            <a:pPr>
              <a:buNone/>
            </a:pPr>
            <a:r>
              <a:rPr lang="en-US" dirty="0" smtClean="0"/>
              <a:t>Exports- Crude oil, petroleum products, cotton, textiles, metal products, and chemicals.</a:t>
            </a:r>
          </a:p>
          <a:p>
            <a:pPr>
              <a:buNone/>
            </a:pPr>
            <a:r>
              <a:rPr lang="en-US" dirty="0" smtClean="0"/>
              <a:t>Literacy Rate- </a:t>
            </a:r>
            <a:r>
              <a:rPr lang="en-US" dirty="0" smtClean="0"/>
              <a:t>71.4%</a:t>
            </a:r>
          </a:p>
          <a:p>
            <a:pPr>
              <a:buNone/>
            </a:pPr>
            <a:r>
              <a:rPr lang="en-US" dirty="0" smtClean="0"/>
              <a:t>Currency- Egyptian Pound</a:t>
            </a:r>
            <a:endParaRPr lang="en-US" dirty="0"/>
          </a:p>
        </p:txBody>
      </p:sp>
      <p:pic>
        <p:nvPicPr>
          <p:cNvPr id="2052" name="Picture 4" descr="http://www.nileflower.com/graphics/money_logo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267200"/>
            <a:ext cx="3410048" cy="23050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pcontent.answers.com/wikipedia/commons/thumb/8/83/S_F-E-CAMERON_EGYPT_2006_FEB_00289.JPG/400px-S_F-E-CAMERON_EGYPT_2006_FEB_00289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905000" y="2057400"/>
            <a:ext cx="5715000" cy="3814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Traditional Clothing- Loose fitting dresses and shirts (</a:t>
            </a:r>
            <a:r>
              <a:rPr lang="en-US" dirty="0" err="1" smtClean="0"/>
              <a:t>gallibaya</a:t>
            </a:r>
            <a:r>
              <a:rPr lang="en-US" dirty="0" smtClean="0"/>
              <a:t>). Women wear face veils (</a:t>
            </a:r>
            <a:r>
              <a:rPr lang="en-US" dirty="0" err="1" smtClean="0"/>
              <a:t>bur`a</a:t>
            </a:r>
            <a:r>
              <a:rPr lang="en-US" dirty="0" smtClean="0"/>
              <a:t> ) and a long wrap worn for modesty (</a:t>
            </a:r>
            <a:r>
              <a:rPr lang="en-US" dirty="0" err="1" smtClean="0"/>
              <a:t>melaya</a:t>
            </a:r>
            <a:r>
              <a:rPr lang="en-US" dirty="0" smtClean="0"/>
              <a:t> </a:t>
            </a:r>
            <a:r>
              <a:rPr lang="en-US" dirty="0" err="1" smtClean="0"/>
              <a:t>luf</a:t>
            </a:r>
            <a:r>
              <a:rPr lang="en-US" dirty="0" smtClean="0"/>
              <a:t>). Men wore trousers (</a:t>
            </a:r>
            <a:r>
              <a:rPr lang="en-US" dirty="0" err="1" smtClean="0"/>
              <a:t>sserual</a:t>
            </a:r>
            <a:r>
              <a:rPr lang="en-US" dirty="0" smtClean="0"/>
              <a:t>), full length modest coat (</a:t>
            </a:r>
            <a:r>
              <a:rPr lang="en-US" dirty="0" err="1" smtClean="0"/>
              <a:t>kaftan</a:t>
            </a:r>
            <a:r>
              <a:rPr lang="en-US" dirty="0" smtClean="0"/>
              <a:t>) and turbans or skull caps.</a:t>
            </a:r>
          </a:p>
          <a:p>
            <a:pPr>
              <a:buNone/>
            </a:pPr>
            <a:r>
              <a:rPr lang="en-US" dirty="0" smtClean="0"/>
              <a:t>Traditional Foods- shish kabob, eggplant, tomato, okra, cabbage, grilled pigeon, lamb and chicken.</a:t>
            </a:r>
          </a:p>
          <a:p>
            <a:pPr>
              <a:buNone/>
            </a:pPr>
            <a:r>
              <a:rPr lang="en-US" dirty="0" smtClean="0"/>
              <a:t>Language(s) Spoken- Mostly Arabic, and Nubian.</a:t>
            </a:r>
          </a:p>
          <a:p>
            <a:pPr>
              <a:buNone/>
            </a:pPr>
            <a:r>
              <a:rPr lang="en-US" dirty="0" smtClean="0"/>
              <a:t>Religion(s)- Mostly Muslim</a:t>
            </a:r>
          </a:p>
          <a:p>
            <a:pPr>
              <a:buNone/>
            </a:pPr>
            <a:r>
              <a:rPr lang="en-US" dirty="0" smtClean="0"/>
              <a:t>Architectural Styles- Pyramidal, temples for gods, columns mainly on the insides of walls.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Aswan Attractions">
            <a:hlinkClick r:id="rId2" tooltip="Aswa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3200400"/>
            <a:ext cx="2381250" cy="3124200"/>
          </a:xfrm>
          <a:prstGeom prst="rect">
            <a:avLst/>
          </a:prstGeom>
          <a:noFill/>
        </p:spPr>
      </p:pic>
      <p:pic>
        <p:nvPicPr>
          <p:cNvPr id="21508" name="Picture 4" descr="Luxor Attractions">
            <a:hlinkClick r:id="rId4" tooltip="Luxor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05150" y="3200400"/>
            <a:ext cx="2381250" cy="3124200"/>
          </a:xfrm>
          <a:prstGeom prst="rect">
            <a:avLst/>
          </a:prstGeom>
          <a:noFill/>
        </p:spPr>
      </p:pic>
      <p:pic>
        <p:nvPicPr>
          <p:cNvPr id="21506" name="Picture 2" descr="Cairo">
            <a:hlinkClick r:id="rId6" tooltip="Cairo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4010" y="3200400"/>
            <a:ext cx="2063440" cy="315544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Places to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4353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Tourist Attractions- Great Pyramids, Great Sphinx, Pyramids of Giza, Cairo, Valley of the Kings, etc.</a:t>
            </a:r>
          </a:p>
          <a:p>
            <a:pPr>
              <a:buNone/>
            </a:pPr>
            <a:r>
              <a:rPr lang="en-US" dirty="0" smtClean="0"/>
              <a:t>Significant Historical Sites- Great Sphinx, Cairo Citadel, Pyramids of Giza, Valley of the Kings/Queens, etc.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4300" dirty="0" smtClean="0"/>
              <a:t>"</a:t>
            </a:r>
            <a:r>
              <a:rPr lang="en-US" sz="4300" dirty="0" smtClean="0"/>
              <a:t>Ancient History Timeline." </a:t>
            </a:r>
            <a:r>
              <a:rPr lang="en-US" sz="4300" i="1" dirty="0" smtClean="0"/>
              <a:t>Oracle </a:t>
            </a:r>
            <a:r>
              <a:rPr lang="en-US" sz="4300" i="1" dirty="0" err="1" smtClean="0"/>
              <a:t>ThinkQuest</a:t>
            </a:r>
            <a:r>
              <a:rPr lang="en-US" sz="4300" i="1" dirty="0" smtClean="0"/>
              <a:t> Library</a:t>
            </a:r>
            <a:r>
              <a:rPr lang="en-US" sz="4300" dirty="0" smtClean="0"/>
              <a:t>. Web. 22 Mar. 2010. &lt;http://library.thinkquest.org/10805/timeline.html&gt;.</a:t>
            </a:r>
          </a:p>
          <a:p>
            <a:pPr>
              <a:buNone/>
            </a:pPr>
            <a:r>
              <a:rPr lang="en-US" sz="4300" dirty="0" smtClean="0"/>
              <a:t>"CIA - The World </a:t>
            </a:r>
            <a:r>
              <a:rPr lang="en-US" sz="4300" dirty="0" err="1" smtClean="0"/>
              <a:t>Factbook</a:t>
            </a:r>
            <a:r>
              <a:rPr lang="en-US" sz="4300" dirty="0" smtClean="0"/>
              <a:t> -- Egypt." </a:t>
            </a:r>
            <a:r>
              <a:rPr lang="en-US" sz="4300" i="1" dirty="0" smtClean="0"/>
              <a:t>Welcome to the CIA Web Site Central Intelligence Agency</a:t>
            </a:r>
            <a:r>
              <a:rPr lang="en-US" sz="4300" dirty="0" smtClean="0"/>
              <a:t>. Web. 22 Mar. 2010. &lt;https://www.cia.gov/library/publications/the-world-factbook/geos/eg.html&gt;.</a:t>
            </a:r>
          </a:p>
          <a:p>
            <a:pPr>
              <a:buNone/>
            </a:pPr>
            <a:r>
              <a:rPr lang="en-US" sz="4300" dirty="0" smtClean="0"/>
              <a:t>"Egypt Currency Converter - Currency Exchange Rate." </a:t>
            </a:r>
            <a:r>
              <a:rPr lang="en-US" sz="4300" i="1" dirty="0" smtClean="0"/>
              <a:t>GMT: Greenwich Mean Time - World Time / Time in Every Time Zone</a:t>
            </a:r>
            <a:r>
              <a:rPr lang="en-US" sz="4300" dirty="0" smtClean="0"/>
              <a:t>. Web. 22 Mar. 2010. &lt;http://wwp.greenwichmeantime.com/time-zone/africa/egypt/currency.htm&gt;.</a:t>
            </a:r>
          </a:p>
          <a:p>
            <a:pPr>
              <a:buNone/>
            </a:pPr>
            <a:r>
              <a:rPr lang="en-US" sz="4300" dirty="0" smtClean="0"/>
              <a:t>"Egypt: Let the Festivities Begin: Egyptian Food." </a:t>
            </a:r>
            <a:r>
              <a:rPr lang="en-US" sz="4300" i="1" dirty="0" smtClean="0"/>
              <a:t>Egypt Travel, Tours, Vacations, Ancient Egypt from Tour Egypt</a:t>
            </a:r>
            <a:r>
              <a:rPr lang="en-US" sz="4300" dirty="0" smtClean="0"/>
              <a:t>. Web. 22 Mar. 2010. &lt;http://www.touregypt.net/featurestories/food.htm&gt;.</a:t>
            </a:r>
          </a:p>
          <a:p>
            <a:pPr>
              <a:buNone/>
            </a:pPr>
            <a:r>
              <a:rPr lang="en-US" sz="4300" dirty="0" smtClean="0"/>
              <a:t>"Egypt." </a:t>
            </a:r>
            <a:r>
              <a:rPr lang="en-US" sz="4300" i="1" dirty="0" smtClean="0"/>
              <a:t>Plan Australia</a:t>
            </a:r>
            <a:r>
              <a:rPr lang="en-US" sz="4300" dirty="0" smtClean="0"/>
              <a:t>. Web. 22 Mar. 2010. &lt;http://www.plan.org.au/ourwork/southernafrica/egypt&gt;.</a:t>
            </a:r>
          </a:p>
          <a:p>
            <a:pPr>
              <a:buNone/>
            </a:pPr>
            <a:r>
              <a:rPr lang="en-US" sz="4300" dirty="0" smtClean="0"/>
              <a:t>"Egyptian Architecture - History for Kids!" </a:t>
            </a:r>
            <a:r>
              <a:rPr lang="en-US" sz="4300" i="1" dirty="0" err="1" smtClean="0"/>
              <a:t>Kidipede</a:t>
            </a:r>
            <a:r>
              <a:rPr lang="en-US" sz="4300" i="1" dirty="0" smtClean="0"/>
              <a:t> - History and Science for Kids - Homework Help for Middle School</a:t>
            </a:r>
            <a:r>
              <a:rPr lang="en-US" sz="4300" dirty="0" smtClean="0"/>
              <a:t>. Web. 22 Mar. 2010. &lt;http://www.historyforkids.org/learn/egypt/architecture/egyptarchit.htm&gt;.</a:t>
            </a:r>
          </a:p>
          <a:p>
            <a:pPr>
              <a:buNone/>
            </a:pPr>
            <a:r>
              <a:rPr lang="en-US" sz="4300" dirty="0" smtClean="0"/>
              <a:t>"Egyptian Traditional Clothing." </a:t>
            </a:r>
            <a:r>
              <a:rPr lang="en-US" sz="4300" i="1" dirty="0" err="1" smtClean="0"/>
              <a:t>Raqs</a:t>
            </a:r>
            <a:r>
              <a:rPr lang="en-US" sz="4300" i="1" dirty="0" smtClean="0"/>
              <a:t> - Middle Eastern Dance - with Kashmir</a:t>
            </a:r>
            <a:r>
              <a:rPr lang="en-US" sz="4300" dirty="0" smtClean="0"/>
              <a:t>. Web. 22 Mar. 2010. &lt;http://raqs.co.nz/me/clothing_egypt.html&gt;.</a:t>
            </a:r>
          </a:p>
          <a:p>
            <a:pPr>
              <a:buNone/>
            </a:pPr>
            <a:r>
              <a:rPr lang="en-US" sz="4300" dirty="0" smtClean="0"/>
              <a:t>"Languages of Egypt -." </a:t>
            </a:r>
            <a:r>
              <a:rPr lang="en-US" sz="4300" i="1" dirty="0" smtClean="0"/>
              <a:t>Wikipedia, the Free Encyclopedia</a:t>
            </a:r>
            <a:r>
              <a:rPr lang="en-US" sz="4300" dirty="0" smtClean="0"/>
              <a:t>. Web. 22 Mar. 2010. &lt;http://en.wikipedia.org/wiki/Languages_of_Egypt&gt;.</a:t>
            </a:r>
          </a:p>
          <a:p>
            <a:pPr>
              <a:buNone/>
            </a:pPr>
            <a:r>
              <a:rPr lang="en-US" sz="4300" dirty="0" smtClean="0"/>
              <a:t>"Natural Resources of Egypt." </a:t>
            </a:r>
            <a:r>
              <a:rPr lang="en-US" sz="4300" i="1" dirty="0" smtClean="0"/>
              <a:t>World Map, Map of the World</a:t>
            </a:r>
            <a:r>
              <a:rPr lang="en-US" sz="4300" dirty="0" smtClean="0"/>
              <a:t>. Web. 22 Mar. 2010. &lt;http://www.mapsofworld.com/egypt/natural-resources/&gt;.</a:t>
            </a:r>
          </a:p>
          <a:p>
            <a:pPr>
              <a:buNone/>
            </a:pPr>
            <a:r>
              <a:rPr lang="en-US" sz="4300" dirty="0" smtClean="0"/>
              <a:t>"Wild Egypt - An Online Safari." </a:t>
            </a:r>
            <a:r>
              <a:rPr lang="en-US" sz="4300" i="1" dirty="0" smtClean="0"/>
              <a:t>Egypt Travel, Tours, Vacations, Ancient Egypt from Tour Egypt</a:t>
            </a:r>
            <a:r>
              <a:rPr lang="en-US" sz="4300" dirty="0" smtClean="0"/>
              <a:t>. Web. 22 Mar. 2010. &lt;http://www.touregypt.net/wildegypt/&gt;.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95</TotalTime>
  <Words>712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Egypt</vt:lpstr>
      <vt:lpstr>The Land</vt:lpstr>
      <vt:lpstr>Climate/Vegetation</vt:lpstr>
      <vt:lpstr>Government</vt:lpstr>
      <vt:lpstr>History and Current Events</vt:lpstr>
      <vt:lpstr>Economy</vt:lpstr>
      <vt:lpstr>Culture</vt:lpstr>
      <vt:lpstr>Places to Visit</vt:lpstr>
      <vt:lpstr>Works Cited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</dc:title>
  <dc:creator>laureneroelke</dc:creator>
  <cp:lastModifiedBy>laureneroelke</cp:lastModifiedBy>
  <cp:revision>13</cp:revision>
  <dcterms:created xsi:type="dcterms:W3CDTF">2010-03-17T16:24:30Z</dcterms:created>
  <dcterms:modified xsi:type="dcterms:W3CDTF">2010-03-22T15:51:01Z</dcterms:modified>
</cp:coreProperties>
</file>